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4" autoAdjust="0"/>
    <p:restoredTop sz="94660"/>
  </p:normalViewPr>
  <p:slideViewPr>
    <p:cSldViewPr>
      <p:cViewPr varScale="1">
        <p:scale>
          <a:sx n="86" d="100"/>
          <a:sy n="86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0EF24-553B-435A-A1D3-40E8D7386101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8920D-E8BF-41A8-92D5-C9BEB03206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74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8920D-E8BF-41A8-92D5-C9BEB03206B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C1FD8-F149-4990-865F-79778BDE660D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A850D-017F-49FE-B3D5-CE3097986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Видатні українські вчені та їх відкриття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86680" cy="1752600"/>
          </a:xfrm>
        </p:spPr>
        <p:txBody>
          <a:bodyPr>
            <a:normAutofit lnSpcReduction="10000"/>
          </a:bodyPr>
          <a:lstStyle/>
          <a:p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читель фізики 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Удачненської загальноосвітньої 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школи І-ІІІ ступенів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Вискребець Алла Олексіївна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1\Local Settings\Temporary Internet Files\Content.IE5\8PU7G1IZ\Schematicky_atom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392392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Олександр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Теодорович Смакула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Smakyl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560" y="2276872"/>
            <a:ext cx="16430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71736" y="1214422"/>
            <a:ext cx="62865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Олександр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Смакула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(1900 – 1983), у 30-х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роках 20-го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винайшов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просвітлення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оптики,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дотепер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Цей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нанесенні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поверхню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дуже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тонкої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прозорої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плівки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(її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«шаром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Смакули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прозорість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збільшується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Шар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Смакули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об’єктиву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фотоапарата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лілуватого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відтінку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знайомого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хто брав у руки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фотоапарат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Олександр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Смакула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унікальну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монокристалів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які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властивостями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кращі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дорогоцінні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метали — золото та платину. Методи,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Смакулою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сьогодні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Смакула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винайшов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запровадив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оригінальні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очищення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кристалів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неоднорідності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мішаних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кристалах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дефектах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германію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кисню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монокристалах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кремнію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зміни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кристалів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впливу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дефектів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35067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Вадим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Євгенович Лошкарьов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Lashkarev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2276872"/>
            <a:ext cx="18573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428860" y="928670"/>
            <a:ext cx="642942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Вадим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Лашкарьов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(1903 – 1974)  першим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експериментально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відкрив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 званий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n-перехід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напівпровідниках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явищі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ґрунтується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напівпровідникових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приладів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що є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усієї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сучасної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техніки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вони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входять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складу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комп’ютерів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цифрових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фотоапаратів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відеокамер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мобільних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телефонів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побутової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техніки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керівництвом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Вадима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Лашкарьова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Інституті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Академії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наук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налагоджено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виробництво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транзисторів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Вадим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Лашкарьов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створив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школу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галузі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напівпровідників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здобула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славу. Він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заснував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Інститут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напівпровідників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Академії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наук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названо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його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ім’ям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біполярну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дифузію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нерівноважних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носіїв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струму. Заклав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електрорушійні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напівпровідниках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Від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1956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року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редактором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заснованого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цього ж року«Українського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журналу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Від 1960 року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напівпровідників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АН УРСР (з 1960 року 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завідувач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відділом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в 1960—1970 роках — директор).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 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Ляшенко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піонерські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поверхневих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напівпровідниках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Створив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школу.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11222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ДЖОРДЖ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(ГЕОРГІЙ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АНТОНОВИЧ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ҐАМОВ</a:t>
            </a:r>
          </a:p>
        </p:txBody>
      </p:sp>
      <p:pic>
        <p:nvPicPr>
          <p:cNvPr id="4" name="Содержимое 3" descr="http://shalash.dp.ua/images/fizika/Gamov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1844824"/>
            <a:ext cx="200026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71736" y="1285860"/>
            <a:ext cx="62151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Джордж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Ґамов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(1904 -1968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підтвердженням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Джорджа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Ґамова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присуджено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найвищу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нагороду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Нобелівську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премію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Але самого автора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нагорода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минула, що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дотепер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жаль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найвидатніших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Ґамова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розгадка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Всесвіту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моделлю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гарячого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Всесвіт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мільярдів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величезного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вибуху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дістав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«Великого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Вибуху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Ґамов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відлуння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цього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вибуху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так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реліктове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сьогодні. Саме його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знайшли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це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Нобелівську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премію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39726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   Сергії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Павлович Корольов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Korolev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9552" y="1813101"/>
            <a:ext cx="200026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786050" y="656049"/>
            <a:ext cx="607223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війни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Сергій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Корольов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конструктором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космічної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колишнього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Радянського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Союзу.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його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керівництвом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за його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безпосередньою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розроблено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ракети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 допомогою яких у 1957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запущено перший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штучний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супутник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Землі, а в 1961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здійснено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перший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політ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людини в космос. У 1965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розробленого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Корольовим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космічного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корабля людина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вийшла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відкритий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космос.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інженерів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керівництвом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Корольова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розроблено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автоматичні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апарати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досягли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Венери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Марса.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1460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  Лев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Давидович Ландау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Landau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6026" y="1628800"/>
            <a:ext cx="18764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428860" y="497784"/>
            <a:ext cx="642942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Лев Ландау (1908 – 1968), у 1932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приїхав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очолив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теоретичній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відділ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Українського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фізико-технічного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інституту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працював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там до 1937 року. Саме тут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зародилася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всесвітньо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відома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школа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теоретичної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Ландау».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перебування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вченого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заради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обговорення проблем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сучасної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співпраці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Ландау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сюди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приїжджають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видатні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країн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Левові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Ландау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притаманний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унікальний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універсалізм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він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зробив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відкриття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майже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усіх галузях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видатний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внесок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Лева Ландау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нагороджено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Нобелівською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премією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       Борис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вгенович Патон </a:t>
            </a:r>
            <a:br>
              <a:rPr lang="uk-UA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B_Pato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2348880"/>
            <a:ext cx="1928826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71736" y="1000108"/>
            <a:ext cx="63579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Борис Патон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1918р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процеси автоматичного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принципово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електрозварювання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Першим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проблеми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космічному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просторі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космічних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конструкцій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Б. Є. Патона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космосі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 1962 року Борис Патон — Президент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заклад став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всесвітньовідомим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центром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фундаментальних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прикладних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Борис Патон — Президент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асоціації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реактором журналу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«Автоматическая сварка», «Техническая диагностика и неразрушающий контроль», «Современная электрометаллургия», 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Вісник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 1992-1995 — голова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Комітету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премій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науки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період 1992-1994 та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1997 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лютий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2005 року — член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Квітень-жовтень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1992 року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член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Колегії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науково-технічної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Михайло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Петрович Авернаріус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uchni.com.ua/pars_docs/refs/2/1859/1859_html_2449400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3735" y="2060848"/>
            <a:ext cx="185738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14612" y="1285860"/>
            <a:ext cx="61436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Михайло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Авернаріус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(1835 -1895)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керівник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експериментаторів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член-кореспондент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Петер­бурзької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АН (з 1876 р.).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За­кінчив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1858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Петербурзь­кий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1865—1891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Київському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університеті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 1866 р.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праці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термоелектричних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молекулярної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До­слідив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термоелектрорушійної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від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тем­ператури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спаїв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запропонував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обґрунтував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форму­лу цієї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(закон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Авенаріуса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рідкий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 і пару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температур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тисків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ви­значав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критичні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температури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1873—1877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Київській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лабораторії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Авенаріус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(В. 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Зайончевським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О. Е. Страусом, К. М. Жуком, О. 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Надєждіним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.) одержав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чимало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ввійшли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фонд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величин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надовго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лишалися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незмінними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7549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68346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Йосип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Йосипович Косоногов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uchni.com.ua/pars_docs/refs/2/1859/1859_html_m3a3d07b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1988840"/>
            <a:ext cx="185738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71736" y="1000108"/>
            <a:ext cx="62865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АН УРСР (з 1922 р.).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Каменській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міс­то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Каменськ-Шахтинський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Ростовської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Закін­чив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1889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уні­верситет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де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асистентом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кафедри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очолював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М. П.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Аве-наріус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1901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захистив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магістерську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дисертацію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діелектрики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а 1904 р.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докторську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присвячену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оптич­ного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резонансу. З 1903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Косоногов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завідував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кафедрою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географії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праці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діелектриків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оптики,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метеорології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географії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методики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викладан­ня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праці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електролізу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допо­могою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ультрамікроскопа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(1909 р.) описав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цікаві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ультра­мікроскопічні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спостережувані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поблизу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протіканні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електроліт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струму.Автор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науково-популярних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книжок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Леонід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Ісаакович Мендельштам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uchni.com.ua/pars_docs/refs/2/1859/1859_html_m6e11607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3388" y="1916832"/>
            <a:ext cx="164307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00299" y="1142984"/>
            <a:ext cx="63579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Леонід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Мендельштам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(1879 -1944),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видатний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академік.Основні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праці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оптики,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нелінійних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коливань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квантової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механіки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ім'ям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видатні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нових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Уже в 1907 р.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докторській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дисертації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оптично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однорідні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каламутні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середовища»,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присвяченій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розсіянню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помилковість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панівних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той час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Планка й Релея,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розсіювання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середовищах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зумовлюється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їх молекулярною структурою, показавши, що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розсіювання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зумовлюється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неоднорідністю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середовища,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однорідні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 середовища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розсіюють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Мандельштам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охоплював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коливальні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процеси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радіотехніці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механіці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акустиці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автоматиці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аеродинаміці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ім'ям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пов'язане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нових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резонансу,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узагальнення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поглиблення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поняття резонансу,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генерації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електромагнітної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параметричні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генератори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Володимир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Олександрович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              Міхельсон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uchni.com.ua/pars_docs/refs/2/1859/1859_html_4507104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2204864"/>
            <a:ext cx="192882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71736" y="1071546"/>
            <a:ext cx="62865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спектрі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чорного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статистичні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узагальнив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Допплера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простір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спостерігачем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світлозаломлювальним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середови­щем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змінюваною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густиною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Заклав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но­вого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горіння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Зокрема по­дав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віхи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вибухового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горіння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показав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теплопровідності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суміші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поширенні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фронту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полум'я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фронту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займан­ня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від складу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газової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суміші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(1894 р.). Праці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Міхельсона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останніх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стосувалися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актинометрії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ак­тинометрів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метеорології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Займався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теоретико-пізнавальними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Міхельсон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першим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метод 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статистичної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 спектр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абсолютно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чорного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Узагальнив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Доплера 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проходить через середовище із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заломлення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фронту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займання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від складу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горючої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газової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суміші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14290"/>
            <a:ext cx="6043626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ихайло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Олександрович Оболенський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00px-Оболенський_Михайло_Олександрович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2132856"/>
            <a:ext cx="2540000" cy="309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43240" y="1428736"/>
            <a:ext cx="55007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Михайло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Олександрович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Оболенський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(1940 р.)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учений-фізик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Доктор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фізико-математичних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наук,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 ВШ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 1994 р. Проходив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наукове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стажування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Польщі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Голландії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неодноразово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працював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Греції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науковим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грантом NATO. Учасник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УНТЦ та INTAS.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Отримав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міжнародний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сертифікат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Сучасні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тенденції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галузі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застосування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магнітострикції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(2000). Автор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150 статей,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співавтор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авторських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свідоцтв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винаходи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Підготував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кандидатів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1 доктора наук. Член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редколегії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журналів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Физика низких температур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Вісник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Каразіна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фізика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Член двох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спеціалізованих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рад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присвоєння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докторських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кандидатських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член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вченої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ради ХНУ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Каразіна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2050" name="Picture 2" descr="C:\Documents and Settings\1\Local Settings\Temporary Internet Files\Content.IE5\8PU7G1IZ\Schematicky_atom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307377" cy="114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Дмитро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Аполлінарійович Рожанський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uchni.com.ua/pars_docs/refs/2/1859/1859_html_m7ef721a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2132856"/>
            <a:ext cx="192882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14612" y="1428736"/>
            <a:ext cx="61436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Дмитро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Рожанський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(1882 -1936),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член-кореспондент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АН СРСР (з 1933 р.).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Закінчив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1904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Петербурзький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1911-1921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Харківського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1921-1923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Нижньоновгородській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радіолабораторії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 1923 р.,—у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Центральній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радіолабораторії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Ленінграді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згодом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Фізико-технічному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Політехнічному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інститутах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Ленінград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У1921—1928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очолював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Харківську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науково-дослідну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кафедру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/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праці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розрядів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провадилися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роботи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короткохвильових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передавачів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стабілізації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лампових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генераторів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досліджувалися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особливості поширення коротких й ультракоротких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радіохвиль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іоносфери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Розробляв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радіолокації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30" y="116632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Дмитро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Дмитрович Максутов</a:t>
            </a:r>
            <a:br>
              <a:rPr lang="uk-UA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mitri_Maxutow_Leutnant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772816"/>
            <a:ext cx="1828800" cy="2377440"/>
          </a:xfrm>
          <a:prstGeom prst="rect">
            <a:avLst/>
          </a:prstGeom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71736" y="794548"/>
            <a:ext cx="628654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Дмитро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Максутов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(1896 -1964),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-оптик,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народився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Одесі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Закінчив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1914 р.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Військово-інженерне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училище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Петербурзі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1930—1952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працював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Державному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оптичному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інституті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 1952 р. -на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Пулковській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обсерваторії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Ленінград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праці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астрономічної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оптики,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виготовлення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розрахунку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Винайшов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меніскові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системи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Максутова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телескопах.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Розраховував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дзеркально-лінзові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об'єктиви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мікроскопа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видимої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й ультра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фіолетової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ділянок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Створив оптику для низки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унікальних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інструментів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Державні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премії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СРСР (1941, 1946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Людвік Людвікович Шимон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00px-Шимон_Людвік_Людвікович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08" y="2060848"/>
            <a:ext cx="1905000" cy="2724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3108" y="1142984"/>
            <a:ext cx="67866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Людвік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Людвікович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Шимон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(1934)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учений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атомної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квантової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електроніки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Доктор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фізико-математичних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АН ВШ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1993 р. Автор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співавтор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450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публікацій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журналах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конференцій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35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винаходів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монографії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підручників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Підготував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11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кандидатів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фіз.-мат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наук. Член Українського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Американського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(1992). Член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Угорщини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(2000). 8. Борис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Грабовський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Грабовський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Борис Павлович (1901-1966)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творець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електронної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системи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відстань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рухомого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зображення. У 1924 р. він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винайшов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катодний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комутатор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що став основою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передавальної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телевізійної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трубки, за що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премію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23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грудня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1963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Бориса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Грабовського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винахідника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телебачення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1965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Б.Грабовському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присвоєно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звання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заслуженого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винахідника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Узбекистану. А 1977 р.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Ташкенті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засновано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Музей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телебачення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Бориса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Грабовського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76" y="260648"/>
            <a:ext cx="1368152" cy="120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Іван Павлович Пулюй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Pyljuj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1659287"/>
            <a:ext cx="192882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28860" y="857232"/>
            <a:ext cx="61436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Іван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Павлович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Пулюй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(1845-1918)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австро-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угорський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електротехнік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винахідник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громадський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школи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ректор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електротехнічного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факультету. Доктор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Страсбурзького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електротехніки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Чехії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Моравії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Член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Шевченка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Першим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зробив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знімок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кісток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руки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із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X-променів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які через 12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запатентовані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рентгенівські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dirty="0"/>
              <a:t> </a:t>
            </a:r>
            <a:r>
              <a:rPr lang="ru-RU" dirty="0" err="1"/>
              <a:t>Професор</a:t>
            </a:r>
            <a:r>
              <a:rPr lang="ru-RU" dirty="0"/>
              <a:t> 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Пулюй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причетний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розвитку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телефонних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мереж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електростанцій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Ряд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промислово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розвинених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запатентували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запропоновану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Іваном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Пулюєм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конструкцію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телефонних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абонентських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апаратів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розподільчого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трансформатора.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294"/>
            <a:ext cx="1352872" cy="1216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68346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  Микола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Олексійович Умов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Umov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7544" y="1988840"/>
            <a:ext cx="214314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86050" y="948690"/>
            <a:ext cx="61436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Олексійович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Умов ( 1846 – 1915)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поширення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електромагнітної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які принесли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коливань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оптики, земного магнетизму,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молекулярної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Випередивши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атома. Умов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дифузію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розчинів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поляризацію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науку такі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основоположні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поняття,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щільність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даній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точці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середовища,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просторова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локалізація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потоку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узагальнив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поняття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пружних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1884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поняття потоку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електромагнітної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Дж.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Пойнтінг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вектор, званий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російській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традиції «вектором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Пойнтінга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Микола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Дмитрович Пильчиков </a:t>
            </a:r>
            <a:br>
              <a:rPr lang="uk-UA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Pilchikov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9552" y="2226414"/>
            <a:ext cx="192882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14612" y="1357298"/>
            <a:ext cx="55007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Пильчиков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(1857 – 1908)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засновник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аномалій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земного магнетизму. Він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електронної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фотографії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сформулював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її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фундаментальні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атмосфері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створив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численну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оригінальних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приладів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яких названо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ім’ям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прообраз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скафандра.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Пільчиков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першим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поставив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експерименти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радіокерування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відстані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збудував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першу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радіостанцію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спадщина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вченого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це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близько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оригінальних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приладів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установок,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кілька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нових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експериментальних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досліджень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1397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Євгеній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Оскарович Патон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E_Pato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222" y="1916832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357422" y="785794"/>
            <a:ext cx="635798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Євген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Патон (1870 – 1953),у 1934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заснував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Києві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перший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Інститут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електрозварювання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носить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його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ім’я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Цей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заклад і сьогодні 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провідним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Світового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Євгену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Патону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роботи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залізничних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зварювання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За його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споруджено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зварних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зокрема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знаменитий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суцільнозварний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Дніпро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Києві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відомий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киянам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гостям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столиці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Патона».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війни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керівництвом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Євгена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Патона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розроблено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обладнання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зварювання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спеціальних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сталей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1945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обирають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віце-президентом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електрозва­рювання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присвоюють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життя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незмінного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директора)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Євгена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Патона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1921 — 1931 роках він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очолює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мостобудівну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доробку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клепаних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мостів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Дніпро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Куру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Мухранський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Тбілісі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є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зведений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далекому 1904 р.,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дивовижно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романтичний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легкий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вишуканий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Закоханих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Ігор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Іванович Сікорський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Sikorskij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2276872"/>
            <a:ext cx="200026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714612" y="1214422"/>
            <a:ext cx="628651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Ігор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Сікорський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(1889 -1972),у 1909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почав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Києві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гелікоптер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(сьогодні цей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літальний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апарат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частіше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називають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гвинтокрилом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вертольотом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На початку 20-го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століття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Ігор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Сікорський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сконструював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літаки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що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найкращими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Російській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імперії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Зокрема,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Сікорський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сконструював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перший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чотирьохмоторний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літак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 1919 року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Сікорський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жив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працював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США. Світового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він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набув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завдяки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сконструйованим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гвинтокрилам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польоти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них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Сікорський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виконував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сам!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Сьогодні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близько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90 %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гвинтокрилів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розробляють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принципом,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винайденим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Сікорським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великий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гвинт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зверху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збоку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Його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Сергій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віце-президент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Сікорський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Ейркрафт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гідні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славетного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батька.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Ігорович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сенатор штату Коннектикут,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Георгій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Ігорович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інженер-електронник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Ігорович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відомий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скрипаль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Юрій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Васильович Кондратюк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halash.dp.ua/images/fizika/Kondratyuk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2060848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428860" y="1071546"/>
            <a:ext cx="650085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Юрій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Кондратюк (1897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1942)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запропонував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підхід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польоту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що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здійснений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американськими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космонавтами.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Кондратюк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запропонував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вивести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спочатку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корабель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орбіту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навколо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потім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запустити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корабля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злітно-посадковий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апарат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людина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висадиться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повернеться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корабель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цієї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ідеї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Кондратюка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надало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Його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ім’ям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названо один із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кратерів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Справжнє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Олександр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Гнатович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Шаргей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революції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переховувався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у1921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Олександр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Шаргей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з'явився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Кондратюк.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Таємниця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справжнього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Ю. Кондратюка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зберігалася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аж до 1977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сестра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Шаргей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смертю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письмові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ЦК КПУ.</a:t>
            </a:r>
            <a:r>
              <a:rPr lang="ru-RU" dirty="0" smtClean="0"/>
              <a:t> 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робить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винаходи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космонавтики, а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пошуку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альтернативних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енергії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будівництві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величезного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елеватора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цвяхів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останній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звинуватили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шкідництві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посадили в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тюрму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згодом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перевели в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проектне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бюро, так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звану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"шарашку".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70723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3888"/>
            <a:ext cx="13049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2314</Words>
  <Application>Microsoft Office PowerPoint</Application>
  <PresentationFormat>Экран (4:3)</PresentationFormat>
  <Paragraphs>74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Видатні українські вчені та їх відкриття  </vt:lpstr>
      <vt:lpstr>Михайло Олександрович Оболенський</vt:lpstr>
      <vt:lpstr>        Людвік Людвікович Шимон </vt:lpstr>
      <vt:lpstr>        Іван Павлович Пулюй</vt:lpstr>
      <vt:lpstr>                Микола Олексійович Умов </vt:lpstr>
      <vt:lpstr>         Микола Дмитрович Пильчиков  </vt:lpstr>
      <vt:lpstr>        Євгеній Оскарович Патон </vt:lpstr>
      <vt:lpstr>              Ігор Іванович Сікорський </vt:lpstr>
      <vt:lpstr>              Юрій Васильович Кондратюк </vt:lpstr>
      <vt:lpstr>              Олександр Теодорович Смакула</vt:lpstr>
      <vt:lpstr>             Вадим Євгенович Лошкарьов </vt:lpstr>
      <vt:lpstr>               ДЖОРДЖ (ГЕОРГІЙ         АНТОНОВИЧ) ҐАМОВ</vt:lpstr>
      <vt:lpstr>                 Сергії Павлович Корольов </vt:lpstr>
      <vt:lpstr>                Лев Давидович Ландау </vt:lpstr>
      <vt:lpstr>                     Борис Євгенович Патон  </vt:lpstr>
      <vt:lpstr>           Михайло Петрович Авернаріус</vt:lpstr>
      <vt:lpstr>        Йосип Йосипович Косоногов </vt:lpstr>
      <vt:lpstr>         Леонід Ісаакович Мендельштам</vt:lpstr>
      <vt:lpstr>          Володимир Олександрович                             Міхельсон</vt:lpstr>
      <vt:lpstr>          Дмитро Аполлінарійович Рожанський </vt:lpstr>
      <vt:lpstr>              Дмитро Дмитрович Максутов 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1</cp:lastModifiedBy>
  <cp:revision>52</cp:revision>
  <dcterms:created xsi:type="dcterms:W3CDTF">2017-01-08T08:51:50Z</dcterms:created>
  <dcterms:modified xsi:type="dcterms:W3CDTF">2017-01-18T07:08:05Z</dcterms:modified>
</cp:coreProperties>
</file>